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96" r:id="rId3"/>
    <p:sldId id="299" r:id="rId4"/>
    <p:sldId id="297" r:id="rId5"/>
    <p:sldId id="265" r:id="rId6"/>
    <p:sldId id="257" r:id="rId7"/>
    <p:sldId id="269" r:id="rId8"/>
    <p:sldId id="298" r:id="rId9"/>
    <p:sldId id="258" r:id="rId10"/>
    <p:sldId id="259" r:id="rId11"/>
    <p:sldId id="286" r:id="rId12"/>
    <p:sldId id="260" r:id="rId13"/>
    <p:sldId id="261" r:id="rId14"/>
    <p:sldId id="279" r:id="rId15"/>
    <p:sldId id="281" r:id="rId16"/>
    <p:sldId id="263" r:id="rId17"/>
    <p:sldId id="264" r:id="rId18"/>
    <p:sldId id="272" r:id="rId19"/>
    <p:sldId id="273" r:id="rId20"/>
    <p:sldId id="271" r:id="rId21"/>
    <p:sldId id="291" r:id="rId22"/>
    <p:sldId id="292" r:id="rId23"/>
    <p:sldId id="293" r:id="rId24"/>
    <p:sldId id="284" r:id="rId25"/>
    <p:sldId id="283" r:id="rId26"/>
    <p:sldId id="285" r:id="rId27"/>
    <p:sldId id="268" r:id="rId28"/>
    <p:sldId id="267" r:id="rId29"/>
    <p:sldId id="276" r:id="rId30"/>
    <p:sldId id="277" r:id="rId31"/>
    <p:sldId id="274" r:id="rId32"/>
    <p:sldId id="300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7" autoAdjust="0"/>
    <p:restoredTop sz="86377" autoAdjust="0"/>
  </p:normalViewPr>
  <p:slideViewPr>
    <p:cSldViewPr>
      <p:cViewPr varScale="1">
        <p:scale>
          <a:sx n="79" d="100"/>
          <a:sy n="79" d="100"/>
        </p:scale>
        <p:origin x="-15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Zaoblený obdélník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0" name="Podnadpis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C83508-F689-46FA-902A-B0D183BBA964}" type="datetimeFigureOut">
              <a:rPr lang="cs-CZ" smtClean="0"/>
              <a:pPr/>
              <a:t>2.12.2013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0DD97-5423-48F2-A8FE-9103A1800B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C83508-F689-46FA-902A-B0D183BBA964}" type="datetimeFigureOut">
              <a:rPr lang="cs-CZ" smtClean="0"/>
              <a:pPr/>
              <a:t>2.12.2013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0DD97-5423-48F2-A8FE-9103A1800B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C83508-F689-46FA-902A-B0D183BBA964}" type="datetimeFigureOut">
              <a:rPr lang="cs-CZ" smtClean="0"/>
              <a:pPr/>
              <a:t>2.12.2013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0DD97-5423-48F2-A8FE-9103A1800B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C83508-F689-46FA-902A-B0D183BBA964}" type="datetimeFigureOut">
              <a:rPr lang="cs-CZ" smtClean="0"/>
              <a:pPr/>
              <a:t>2.12.2013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0DD97-5423-48F2-A8FE-9103A1800B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aoblený obdélník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Zaoblený obdélník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C83508-F689-46FA-902A-B0D183BBA964}" type="datetimeFigureOut">
              <a:rPr lang="cs-CZ" smtClean="0"/>
              <a:pPr/>
              <a:t>2.12.2013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0DD97-5423-48F2-A8FE-9103A1800B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C83508-F689-46FA-902A-B0D183BBA964}" type="datetimeFigureOut">
              <a:rPr lang="cs-CZ" smtClean="0"/>
              <a:pPr/>
              <a:t>2.12.2013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0DD97-5423-48F2-A8FE-9103A1800B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C83508-F689-46FA-902A-B0D183BBA964}" type="datetimeFigureOut">
              <a:rPr lang="cs-CZ" smtClean="0"/>
              <a:pPr/>
              <a:t>2.12.2013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0DD97-5423-48F2-A8FE-9103A1800B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C83508-F689-46FA-902A-B0D183BBA964}" type="datetimeFigureOut">
              <a:rPr lang="cs-CZ" smtClean="0"/>
              <a:pPr/>
              <a:t>2.12.2013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0DD97-5423-48F2-A8FE-9103A1800B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élník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C83508-F689-46FA-902A-B0D183BBA964}" type="datetimeFigureOut">
              <a:rPr lang="cs-CZ" smtClean="0"/>
              <a:pPr/>
              <a:t>2.12.2013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0DD97-5423-48F2-A8FE-9103A1800B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C83508-F689-46FA-902A-B0D183BBA964}" type="datetimeFigureOut">
              <a:rPr lang="cs-CZ" smtClean="0"/>
              <a:pPr/>
              <a:t>2.12.2013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0DD97-5423-48F2-A8FE-9103A1800B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s jedním zakulaceným roh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C83508-F689-46FA-902A-B0D183BBA964}" type="datetimeFigureOut">
              <a:rPr lang="cs-CZ" smtClean="0"/>
              <a:pPr/>
              <a:t>2.12.2013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0DD97-5423-48F2-A8FE-9103A1800B7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élník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Zaoblený obdélník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Zástupný symbol pro nadpis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4C83508-F689-46FA-902A-B0D183BBA964}" type="datetimeFigureOut">
              <a:rPr lang="cs-CZ" smtClean="0"/>
              <a:pPr/>
              <a:t>2.12.2013</a:t>
            </a:fld>
            <a:endParaRPr lang="cs-CZ"/>
          </a:p>
        </p:txBody>
      </p:sp>
      <p:sp>
        <p:nvSpPr>
          <p:cNvPr id="18" name="Zástupný symbol pro zápatí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4A0DD97-5423-48F2-A8FE-9103A1800B7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png"/><Relationship Id="rId2" Type="http://schemas.openxmlformats.org/officeDocument/2006/relationships/video" Target="file:///C:\Users\B&#225;rtlovi\Desktop\pe&#269;en&#237;.mpg" TargetMode="External"/><Relationship Id="rId1" Type="http://schemas.openxmlformats.org/officeDocument/2006/relationships/video" Target="file:///C:\Users\B&#225;rtlovi\Desktop\jo&#382;in.mpg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B&#225;rtlovi\Desktop\slovensk&#225;%20lidov&#225;.m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Slovensko</a:t>
            </a:r>
            <a:br>
              <a:rPr lang="cs-CZ" dirty="0" smtClean="0"/>
            </a:br>
            <a:r>
              <a:rPr lang="cs-CZ" dirty="0" smtClean="0"/>
              <a:t>Kežmarok - </a:t>
            </a:r>
            <a:r>
              <a:rPr lang="cs-CZ" dirty="0" err="1" smtClean="0"/>
              <a:t>Ľubica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20.11.2013 – 24.11.2013</a:t>
            </a:r>
            <a:endParaRPr lang="cs-CZ" dirty="0"/>
          </a:p>
        </p:txBody>
      </p:sp>
      <p:pic>
        <p:nvPicPr>
          <p:cNvPr id="4" name="Picture 2" descr="C:\Users\JONYBE~1\AppData\Local\Temp\Rar$DRa0.318\llp-jpeg\EU_flag_LLP_CS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09120"/>
            <a:ext cx="2016224" cy="74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Během setkání si děti zahrály turnaj ve vybíjené.</a:t>
            </a: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53250" name="Picture 2" descr="C:\Users\Bártlovi\Desktop\Nová složka\Slovensko Jana\20131121_1218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53251" name="Picture 3" descr="C:\Users\Bártlovi\Desktop\Nová složka\Slovensko Jana\20131121_1404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Byly nadšené i bowlingem.</a:t>
            </a:r>
            <a:endParaRPr lang="cs-CZ" dirty="0"/>
          </a:p>
        </p:txBody>
      </p:sp>
      <p:pic>
        <p:nvPicPr>
          <p:cNvPr id="79874" name="Picture 2" descr="C:\Users\Bártlovi\Desktop\Nová složka\Slovensko Ilonka\P10108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79875" name="Picture 3" descr="C:\Users\Bártlovi\Desktop\Nová složka\Slovensko Ilonka\P10108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502920" y="4509120"/>
            <a:ext cx="8183880" cy="152803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Do školní jídelny chodí asi polovina žáků. Ostatní se stravují doma.</a:t>
            </a: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54274" name="Picture 2" descr="C:\Users\Bártlovi\Desktop\Nová složka\Slovensko Jana\20131121_1235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54275" name="Picture 3" descr="C:\Users\Bártlovi\Desktop\Nová složka\Slovensko Jana\20131121_1235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502920" y="5085184"/>
            <a:ext cx="8183880" cy="951966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Krásná výzdoba</a:t>
            </a: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55299" name="Picture 3" descr="C:\Users\Bártlovi\Desktop\Nová složka\Slovensko Jana\CIMG54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509" y="1251513"/>
            <a:ext cx="3931920" cy="2946862"/>
          </a:xfrm>
          <a:prstGeom prst="rect">
            <a:avLst/>
          </a:prstGeom>
          <a:noFill/>
        </p:spPr>
      </p:pic>
      <p:pic>
        <p:nvPicPr>
          <p:cNvPr id="5122" name="Picture 2" descr="F:\Slovensko Ilonka\P1020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1250950"/>
            <a:ext cx="3930650" cy="294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Žáci na Slovensku uspořádali výstavu svých prací.</a:t>
            </a:r>
            <a:endParaRPr lang="cs-CZ" dirty="0"/>
          </a:p>
        </p:txBody>
      </p:sp>
      <p:pic>
        <p:nvPicPr>
          <p:cNvPr id="72706" name="Picture 2" descr="C:\Users\Bártlovi\Desktop\Nová složka\Slovensko Ilonka\P10108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50354"/>
            <a:ext cx="3932238" cy="3330774"/>
          </a:xfrm>
          <a:prstGeom prst="rect">
            <a:avLst/>
          </a:prstGeom>
          <a:noFill/>
        </p:spPr>
      </p:pic>
      <p:pic>
        <p:nvPicPr>
          <p:cNvPr id="72707" name="Picture 3" descr="C:\Users\Bártlovi\Desktop\Nová složka\Slovensko Ilonka\P10108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3330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539754"/>
          </a:xfrm>
        </p:spPr>
        <p:txBody>
          <a:bodyPr>
            <a:normAutofit/>
          </a:bodyPr>
          <a:lstStyle/>
          <a:p>
            <a:r>
              <a:rPr lang="cs-CZ" dirty="0" smtClean="0"/>
              <a:t>Pro všechny byly připraveny tvořivé dílny. </a:t>
            </a:r>
            <a:endParaRPr lang="cs-CZ" dirty="0"/>
          </a:p>
        </p:txBody>
      </p:sp>
      <p:pic>
        <p:nvPicPr>
          <p:cNvPr id="74755" name="Picture 3" descr="C:\Users\Bártlovi\Desktop\Nová složka\Slovensko Ilonka\P10108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224685" y="1112019"/>
            <a:ext cx="4506714" cy="3380036"/>
          </a:xfrm>
          <a:prstGeom prst="rect">
            <a:avLst/>
          </a:prstGeom>
          <a:noFill/>
        </p:spPr>
      </p:pic>
      <p:pic>
        <p:nvPicPr>
          <p:cNvPr id="7" name="Picture 3" descr="C:\Users\Bártlovi\Desktop\Nová složka\Slovensko Ilonka\P10109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549" y="530384"/>
            <a:ext cx="3291840" cy="438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Povedli se i andílci ve tvaru srdce.</a:t>
            </a:r>
            <a:endParaRPr lang="cs-CZ" dirty="0"/>
          </a:p>
        </p:txBody>
      </p:sp>
      <p:pic>
        <p:nvPicPr>
          <p:cNvPr id="56322" name="Picture 2" descr="C:\Users\Bártlovi\Desktop\Nová složka\Slovensko Jana\20131121_1158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56323" name="Picture 3" descr="C:\Users\Bártlovi\Desktop\Nová složka\Slovensko Jana\20131121_1153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Firma Panasonic s dětmi vyráběla papírová auta na solární pohon.</a:t>
            </a:r>
            <a:endParaRPr lang="cs-CZ" dirty="0"/>
          </a:p>
        </p:txBody>
      </p:sp>
      <p:pic>
        <p:nvPicPr>
          <p:cNvPr id="57347" name="Picture 3" descr="C:\Users\Bártlovi\Desktop\Nová složka\Slovensko Jana\20131121_1027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57348" name="Picture 4" descr="C:\Users\Bártlovi\Desktop\Nová složka\Slovensko Jana\20131121_1046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Ve druhé tvořivé dílně vyráběly děti vánoční vazby.</a:t>
            </a:r>
            <a:endParaRPr lang="cs-CZ" dirty="0"/>
          </a:p>
        </p:txBody>
      </p:sp>
      <p:pic>
        <p:nvPicPr>
          <p:cNvPr id="65538" name="Picture 2" descr="C:\Users\Bártlovi\Desktop\Nová složka\Slovensko Jana\CIMG54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65539" name="Picture 3" descr="C:\Users\Bártlovi\Desktop\Nová složka\Slovensko Jana\CIMG54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2947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093296"/>
            <a:ext cx="7788344" cy="764704"/>
          </a:xfrm>
        </p:spPr>
        <p:txBody>
          <a:bodyPr/>
          <a:lstStyle/>
          <a:p>
            <a:r>
              <a:rPr lang="cs-CZ" dirty="0" smtClean="0"/>
              <a:t>Pečení perníků.</a:t>
            </a:r>
            <a:endParaRPr lang="cs-CZ" dirty="0"/>
          </a:p>
        </p:txBody>
      </p:sp>
      <p:pic>
        <p:nvPicPr>
          <p:cNvPr id="66562" name="Picture 2" descr="C:\Users\Bártlovi\Desktop\Nová složka\Slovensko Jana\CIMG54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20688"/>
            <a:ext cx="3932238" cy="2949179"/>
          </a:xfrm>
          <a:prstGeom prst="rect">
            <a:avLst/>
          </a:prstGeom>
          <a:noFill/>
        </p:spPr>
      </p:pic>
      <p:pic>
        <p:nvPicPr>
          <p:cNvPr id="66563" name="Picture 3" descr="C:\Users\Bártlovi\Desktop\Nová složka\Slovensko Jana\CIMG54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620688"/>
            <a:ext cx="3930650" cy="2947987"/>
          </a:xfrm>
          <a:prstGeom prst="rect">
            <a:avLst/>
          </a:prstGeom>
          <a:noFill/>
        </p:spPr>
      </p:pic>
      <p:pic>
        <p:nvPicPr>
          <p:cNvPr id="5" name="jožin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572000" y="3106688"/>
            <a:ext cx="3744416" cy="3063613"/>
          </a:xfrm>
          <a:prstGeom prst="rect">
            <a:avLst/>
          </a:prstGeom>
        </p:spPr>
      </p:pic>
      <p:pic>
        <p:nvPicPr>
          <p:cNvPr id="6" name="pečení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39552" y="3068960"/>
            <a:ext cx="3836640" cy="3139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Setkání partnerských škol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972868"/>
          </a:xfrm>
        </p:spPr>
        <p:txBody>
          <a:bodyPr>
            <a:normAutofit/>
          </a:bodyPr>
          <a:lstStyle/>
          <a:p>
            <a:r>
              <a:rPr lang="cs-CZ" dirty="0" smtClean="0"/>
              <a:t>MEZINÁRODNÍ PROJEKT SPOLUPRÁCE </a:t>
            </a:r>
          </a:p>
          <a:p>
            <a:r>
              <a:rPr lang="cs-CZ" dirty="0" smtClean="0"/>
              <a:t>PROJEKT JE FINANCOVÁN Z PROGRAMU COMENIUS.  </a:t>
            </a:r>
          </a:p>
          <a:p>
            <a:r>
              <a:rPr lang="cs-CZ" dirty="0" smtClean="0"/>
              <a:t>NESE NÁZEV </a:t>
            </a: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LET‘S PLAY TOGETHER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8" name="AutoShape 4" descr="data:image/jpeg;base64,/9j/4AAQSkZJRgABAQAAAQABAAD/2wCEAAkGBwgHBhAIBwgVFAkVGRwXGBgYGRsdHBYWGBQlHB0dHx8iHCgiJBslHxQVITEtMTUrMi4uHiQ/ODgzQzQuLjUBCgoKDg0OGxAQGzMlHiQsLysyNzQvNzA3NywsLCwsNDc4OCwwLC82NywvLCwvLDQ3LCwtLCwsLCwvNzQ0LCw1LP/AABEIALcBEwMBEQACEQEDEQH/xAAcAAEAAQUBAQAAAAAAAAAAAAAABAIFBgcIAwH/xAAvEAEAAQIEAgkFAQADAAAAAAAAAQMFAgQhMRFRBgcSF1VhgZLRIiNBYnFyMkJS/8QAGwEBAAIDAQEAAAAAAAAAAAAAAAQFAgYHAQP/xAAvEQEAAgAEAwYGAwADAAAAAAAAAQIDBBEhBUFRFBYxU3GRBhIiUoHwscHRI2Hh/9oADAMBAAIRAxEAPwDz6HdZFxsfZytz7Ve3xprP3KcfrMzrHlPpMbLTGytb712lXYWYmu07w3NZrxb75kozdrzMVKX54b4Z5Yo3ifKVdelqTpaE+t4tGsJ7BkAAAAAAAAAAAAAAAAAAAAAAAAAAAAAAAA5SXymTbPd8/Zc7GcteZmnWjfhtijlijaY/rC9K3jSzKt5rOsNy9DesnIXvs5O68KFwnSNft1J/WZ2mf/M+kyrsbK2pvXeE/CzEW2naWdoqQAAAAAAAAAAAAAAAAAAAAAAAAAAAAAAA5SXymAfJ1jhIM56HdY9xsXZyly7Ve3xprP3KcfrMzrHlPpMbIuNlq33jaUjCzE12neG5rLebffMnGbteZipS/PDfDPLFG8T5Srr0tSdLQn1vFo1hPYMgAAAAAAAAAAAAAAAAAAAAAAAAAAAAHKS+UwAACbZ7tn7LnYzlszM060b8NsUcsUbTH9YXpW8aWZVvNZ1huTob1k5C9dnJ3XhQuE6Rr9upP6zO0zyn0mVdjZW1N67wn4WYi207SzxFSAAAAAAAAAAAAAAAAAAAAAAAAAAAAHKS+UwAAAD5OscJBnHQ7rHuNi7OVuPar2+NOEz9ynH6zO8eU+kwi42WrfeNpSMLMTXad4bnst5t98ycZu15mMdL88N8M8sUbxP9V16WpOloT63i0awnsGQAAAAAAAAAAAAAAAAAAAAAAAAADlJfKYAAAAABNtF2z9lzsZy2ZmadaOW2KOWKNpj+sL0reNLQyreazrDcnQ3rJyF67OTu3Chn50jX7dSf1mdp8p9JlXY2VtTeu8J+FmIttO0s8RUgAAAAAAAAAAAAAAAAAAAAAAAABykvlMAAAAAAA+TrpIM46HdY1xsXZytx417fGnCZ+5Tj9ZnePKfSYRcbLVvvG0pGFmJptO8NzWW9W++ZOM3a8zGOl+eG+GeWKN4n+q69LUnS0J9bxaNYXBgyAAAAAAAAAAAAAAAAAAAAAAAcpL5TAAAAAAAAAJlouufs2djOWzMzTrRy2xRyxRtMeUsL0reNLMq2ms6w3J0N6ysheezk7twoZ+dInj9upP6zO0+U+kyrsbK2pvXeE7CzEW2naWeoqSAAAAAAAAAAAAAAAAAAAAAA5SXymAAAAAAAAAAfN9wZv0O6xrjYezlbhxr2+NOEz9eCP1md48p9JhFxstW+8bSkYWYmm07w3PZL1b77k4zdrzMY6X54b4Z5Yo3iVdelqTpaE+t4tGsLgwZAAAAAAAAAAAAAAAAAAAAOUl8pgAAAAAAAAAAAEy0XXPWbOxnLZmZp1o/MbYo5Yo2mPKWN6VvGlmVbTWdYbk6G9ZWRvPZyd34UM/OkTx+3Unymf+M+U+kyrsbK2pvXeE7CzEW2ttLPURJAAAAAAAAAAAAAAAAAAAcpL5TAAAAAAAAAAAAAPm+4M36HdYtxsPZyuf417dGnCZ+vBH6zO8eU+kwi42WrfeNpSMLMWptO8Nz2S9W6+5OM3a8zGOn+eeGeWKN4lXXpak6WhPreto1hcGDIAAAAAAAAAAAAAAAABykvlMAAAAAAAAAAAAAAAnWW43C1Z6M3asxip1o/MbTHLFG0x5Si5rGwsOn/ACe3NY8OyGZzeJpgRtznlHr/AJ4tiU+te5YacRUtlKcfDWYxYo4zz4cJ4NenNzrtGzcq/DtNI+bEnX0/9Vd7Of8ACafvxfDztdujLu7heZPsd7Of8Jp+/F8Ha7dDu7heZPsd7Of8Jp+/F8Ha7dDu7heZPsd7Of8ACafvxfB2u3Q7u4XmT7Hezn/CafvxfB2u3Q7u4XmT7Hezn/CafvxfB2u3Q7u4XmT7Hezn/CafvxfB2u3Q7u4XmT7Hezn/AAmn78Xwdrt0O7uF5k+x3s5/wmn78Xwdrt0O7uF5k+x3s5/wmn78Xwdrt0O7uF5k+x3s5/wmn78Xwdrt0O7uF5k+x3s5/wAJp+/F8Ha7dDu7heZPsd7Of8Jp+/F8Ha7dDu7heZPsd7Of8Jp+/F8Ha7dDu7heZPsd7Of8Jp+/F8Ha7dDu7heZPsd7Of8ACafvxfB2u3Q7u4XmT7Hezn/CafvxfB2u3Q7u4XmT7NVtsc6AAAAAAAAAAAAAHj2ImZ0h70svM61NuSozXFIr9ODvPXk2zhnwzfE0xM3tH28/z09PH0SYiIjhEaKO97Xn5rTrLdsLCphUimHGkRygYvoAAAAAAAAAAAAAAAAAt7dnGAAAAAAAAAAAAFVOniqT9MaI+YzOHgRrefxzT8hw3MZ2/wAuFG3OeUfvTxSqVHDT1/7c2u5rPYmPt4V6f66BwzguXyMfNH1X6z/XT+XohrgAAAAAAAAAAAAAAAAAABb27OMAAAAAAAAAADx7ETM6Q96WXmdam3JUZrikV+nB3nq2zhnwzbE0xM3tH28/z09PH0SYiIjhEaKO17Xn5rTrLdsLCphUimHGkRygYvoAAAAAAAAAAAAAAAAAAAAt7dnGAAAAAAAAAFVOniqT9MaI+YzOHgRrefxzT8hw3MZ2/wAuFG3OeUfvTxS6VLDT/rXc1ncTH2navT/XQOG8Fy+Rj5o+q/Wf66fyrQ1wAAAAAAAAAAAAAAAAAAAAAAt7dnGAAAAAAAB54PYiZnSPF70svM61NuSozXFIr9ODvPX/ABtvDPhm19MTN7R9vP8AM8vTx9EmIiI4RGijta1p+a06y3XCwqYVIpSNIjlAxfQAAAAAAAAAAAAAAAAAAAAAABb27OMAAAAAAKqdPFUn6Y0R8xmcPAjW8/jmn5DhuYzt/lwo25zPhH708UulSw0/613NZ3Ex9p2r0dA4bwbL5GPmj6r9Z/rp/PWVaGuAAAAAAAAAAAAAAAAAAAAAAAAAFvbs4wAAAAPJ23exEzOkeL3pZeZ1qbclRmuKRX6cHeev+Nt4Z8M2vpiZvaPt5/meXp4+iTEREcIjRR2ta0/NadZbrh4dMKsUpGkRygYvoAAAAAAAAAAAAAAAAAAAAAAAAAAt7dnGAAAFVOniqT9MaI+YzWHgRred+nNYZDhuYzttMKNucz4R+9I3SqVLDT/013NZ3Ex9p2r0/fF0DhvBsvkY1j6r/dP9dP56y9ENbgAAAAAAAAAAAAAAAAAAAAAAAAAAALe3ZxgAeTOm8vYiZnSPGXvSy8zrU25KfNcUiPpwd56/423hnwza+mJm9o+3n+Z5ekb+iTEREcIjRSWtNp+a06y3XDw6YdYpSNIjlAxfQAAAAAAAAAAAAAAAAAAAAAAAAAAAABb27OMKqdPFUn6Y0RsxmsPAjW879OawyHDMxnbaYUbc5nwj96Rul0qWGn/pr2azuJj7TtXp++LoHDeDZfIxrX6r/dP9dP56yrQ1uAAAAAAAAAAAAAAAAAAAAAAAAAAAAAAAjUsvx1qbcl9m+J/LM0wvHq0bhXw1OJEYua2rO8Vjn6zHh6Rv/wBwkxERHCI0UdrTafmtOst2w8OmHWKUjSI5QMWYAAAAAAAAAAAAAAAAAAAAAAAAAAAAAAA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hAIBwgVFAkVGRwXGBgYGRsdHBYWGBQlHB0dHx8iHCgiJBslHxQVITEtMTUrMi4uHiQ/ODgzQzQuLjUBCgoKDg0OGxAQGzMlHiQsLysyNzQvNzA3NywsLCwsNDc4OCwwLC82NywvLCwvLDQ3LCwtLCwsLCwvNzQ0LCw1LP/AABEIALcBEwMBEQACEQEDEQH/xAAcAAEAAQUBAQAAAAAAAAAAAAAABAIFBgcIAwH/xAAvEAEAAQIEAgkFAQADAAAAAAAAAQMFAgQhMRFRBgcSF1VhgZLRIiNBYnFyMkJS/8QAGwEBAAIDAQEAAAAAAAAAAAAAAAQFAgYHAQP/xAAvEQEAAgAEAwYGAwADAAAAAAAAAQIDBBEhBUFRFBYxU3GRBhIiUoHwscHRI2Hh/9oADAMBAAIRAxEAPwDz6HdZFxsfZytz7Ve3xprP3KcfrMzrHlPpMbLTGytb712lXYWYmu07w3NZrxb75kozdrzMVKX54b4Z5Yo3ifKVdelqTpaE+t4tGsJ7BkAAAAAAAAAAAAAAAAAAAAAAAAAAAAAAAA5SXymTbPd8/Zc7GcteZmnWjfhtijlijaY/rC9K3jSzKt5rOsNy9DesnIXvs5O68KFwnSNft1J/WZ2mf/M+kyrsbK2pvXeE/CzEW2naWdoqQAAAAAAAAAAAAAAAAAAAAAAAAAAAAAAA5SXymAfJ1jhIM56HdY9xsXZyly7Ve3xprP3KcfrMzrHlPpMbIuNlq33jaUjCzE12neG5rLebffMnGbteZipS/PDfDPLFG8T5Srr0tSdLQn1vFo1hPYMgAAAAAAAAAAAAAAAAAAAAAAAAAAAAHKS+UwAACbZ7tn7LnYzlszM060b8NsUcsUbTH9YXpW8aWZVvNZ1huTob1k5C9dnJ3XhQuE6Rr9upP6zO0zyn0mVdjZW1N67wn4WYi207SzxFSAAAAAAAAAAAAAAAAAAAAAAAAAAAAHKS+UwAAAD5OscJBnHQ7rHuNi7OVuPar2+NOEz9ynH6zO8eU+kwi42WrfeNpSMLMTXad4bnst5t98ycZu15mMdL88N8M8sUbxP9V16WpOloT63i0awnsGQAAAAAAAAAAAAAAAAAAAAAAAAADlJfKYAAAAABNtF2z9lzsZy2ZmadaOW2KOWKNpj+sL0reNLQyreazrDcnQ3rJyF67OTu3Chn50jX7dSf1mdp8p9JlXY2VtTeu8J+FmIttO0s8RUgAAAAAAAAAAAAAAAAAAAAAAAABykvlMAAAAAAA+TrpIM46HdY1xsXZytx417fGnCZ+5Tj9ZnePKfSYRcbLVvvG0pGFmJptO8NzWW9W++ZOM3a8zGOl+eG+GeWKN4n+q69LUnS0J9bxaNYXBgyAAAAAAAAAAAAAAAAAAAAAAAcpL5TAAAAAAAAAJlouufs2djOWzMzTrRy2xRyxRtMeUsL0reNLMq2ms6w3J0N6ysheezk7twoZ+dInj9upP6zO0+U+kyrsbK2pvXeE7CzEW2naWeoqSAAAAAAAAAAAAAAAAAAAAAA5SXymAAAAAAAAAAfN9wZv0O6xrjYezlbhxr2+NOEz9eCP1md48p9JhFxstW+8bSkYWYmm07w3PZL1b77k4zdrzMY6X54b4Z5Yo3iVdelqTpaE+t4tGsLgwZAAAAAAAAAAAAAAAAAAAAOUl8pgAAAAAAAAAAAEy0XXPWbOxnLZmZp1o/MbYo5Yo2mPKWN6VvGlmVbTWdYbk6G9ZWRvPZyd34UM/OkTx+3Unymf+M+U+kyrsbK2pvXeE7CzEW2ttLPURJAAAAAAAAAAAAAAAAAAAcpL5TAAAAAAAAAAAAAPm+4M36HdYtxsPZyuf417dGnCZ+vBH6zO8eU+kwi42WrfeNpSMLMWptO8Nz2S9W6+5OM3a8zGOn+eeGeWKN4lXXpak6WhPreto1hcGDIAAAAAAAAAAAAAAAABykvlMAAAAAAAAAAAAAAAnWW43C1Z6M3asxip1o/MbTHLFG0x5Si5rGwsOn/ACe3NY8OyGZzeJpgRtznlHr/AJ4tiU+te5YacRUtlKcfDWYxYo4zz4cJ4NenNzrtGzcq/DtNI+bEnX0/9Vd7Of8ACafvxfDztdujLu7heZPsd7Of8Jp+/F8Ha7dDu7heZPsd7Of8Jp+/F8Ha7dDu7heZPsd7Of8ACafvxfB2u3Q7u4XmT7Hezn/CafvxfB2u3Q7u4XmT7Hezn/CafvxfB2u3Q7u4XmT7Hezn/CafvxfB2u3Q7u4XmT7Hezn/AAmn78Xwdrt0O7uF5k+x3s5/wmn78Xwdrt0O7uF5k+x3s5/wmn78Xwdrt0O7uF5k+x3s5/wmn78Xwdrt0O7uF5k+x3s5/wAJp+/F8Ha7dDu7heZPsd7Of8Jp+/F8Ha7dDu7heZPsd7Of8Jp+/F8Ha7dDu7heZPsd7Of8Jp+/F8Ha7dDu7heZPsd7Of8ACafvxfB2u3Q7u4XmT7Hezn/CafvxfB2u3Q7u4XmT7NVtsc6AAAAAAAAAAAAAHj2ImZ0h70svM61NuSozXFIr9ODvPXk2zhnwzfE0xM3tH28/z09PH0SYiIjhEaKO97Xn5rTrLdsLCphUimHGkRygYvoAAAAAAAAAAAAAAAAAt7dnGAAAAAAAAAAAAFVOniqT9MaI+YzOHgRrefxzT8hw3MZ2/wAuFG3OeUfvTxSqVHDT1/7c2u5rPYmPt4V6f66BwzguXyMfNH1X6z/XT+XohrgAAAAAAAAAAAAAAAAAABb27OMAAAAAAAAAADx7ETM6Q96WXmdam3JUZrikV+nB3nq2zhnwzbE0xM3tH28/z09PH0SYiIjhEaKO17Xn5rTrLdsLCphUimHGkRygYvoAAAAAAAAAAAAAAAAAAAAt7dnGAAAAAAAAAFVOniqT9MaI+YzOHgRrefxzT8hw3MZ2/wAuFG3OeUfvTxS6VLDT/rXc1ncTH2navT/XQOG8Fy+Rj5o+q/Wf66fyrQ1wAAAAAAAAAAAAAAAAAAAAAAt7dnGAAAAAAAB54PYiZnSPF70svM61NuSozXFIr9ODvPX/ABtvDPhm19MTN7R9vP8AM8vTx9EmIiI4RGijta1p+a06y3XCwqYVIpSNIjlAxfQAAAAAAAAAAAAAAAAAAAAAABb27OMAAAAAAKqdPFUn6Y0R8xmcPAjW8/jmn5DhuYzt/lwo25zPhH708UulSw0/613NZ3Ex9p2r0dA4bwbL5GPmj6r9Z/rp/PWVaGuAAAAAAAAAAAAAAAAAAAAAAAAAFvbs4wAAAAPJ23exEzOkeL3pZeZ1qbclRmuKRX6cHeev+Nt4Z8M2vpiZvaPt5/meXp4+iTEREcIjRR2ta0/NadZbrh4dMKsUpGkRygYvoAAAAAAAAAAAAAAAAAAAAAAAAAAt7dnGAAAFVOniqT9MaI+YzWHgRred+nNYZDhuYzttMKNucz4R+9I3SqVLDT/013NZ3Ex9p2r0/fF0DhvBsvkY1j6r/dP9dP56y9ENbgAAAAAAAAAAAAAAAAAAAAAAAAAAALe3ZxgAeTOm8vYiZnSPGXvSy8zrU25KfNcUiPpwd56/423hnwza+mJm9o+3n+Z5ekb+iTEREcIjRSWtNp+a06y3XDw6YdYpSNIjlAxfQAAAAAAAAAAAAAAAAAAAAAAAAAAAABb27OMKqdPFUn6Y0RsxmsPAjW879OawyHDMxnbaYUbc5nwj96Rul0qWGn/pr2azuJj7TtXp++LoHDeDZfIxrX6r/dP9dP56yrQ1uAAAAAAAAAAAAAAAAAAAAAAAAAAAAAAAjUsvx1qbcl9m+J/LM0wvHq0bhXw1OJEYua2rO8Vjn6zHh6Rv/wBwkxERHCI0UdrTafmtOst2w8OmHWKUjSI5QMWYAAAAAAAAAAAAAAAAAAAAAAAAAAAAAAAD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http://navesnici.cz/wp-content/uploads/2013/11/127039_14883_vlaj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02401"/>
            <a:ext cx="1932128" cy="128872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g.cz.prg.cmestatic.com/media/images/original/Mar2010/606580.jpg?fcd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80928"/>
            <a:ext cx="1936800" cy="144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pokerarena.cz/obrazek/4e0af59431109/polska-vlajka_540x33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86101"/>
            <a:ext cx="2224311" cy="1390771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i-byznys.cz/wp-content/uploads/2013/11/Portugalsk%C3%A1-vlaj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4944"/>
            <a:ext cx="2065412" cy="1376941"/>
          </a:xfrm>
          <a:prstGeom prst="rect">
            <a:avLst/>
          </a:prstGeom>
          <a:noFill/>
          <a:scene3d>
            <a:camera prst="perspectiveAbove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nd03.jxs.cz/312/079/21d86f2999_64634101_o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36912"/>
            <a:ext cx="2044123" cy="125918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4yougratis.cz/vlajky/img/Norsk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02401"/>
            <a:ext cx="1991903" cy="132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37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Slovenské vánoční tradice.</a:t>
            </a:r>
            <a:endParaRPr lang="cs-CZ" dirty="0"/>
          </a:p>
        </p:txBody>
      </p:sp>
      <p:pic>
        <p:nvPicPr>
          <p:cNvPr id="64514" name="Picture 2" descr="C:\Users\Bártlovi\Desktop\Nová složka\Slovensko Jana\CIMG54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64515" name="Picture 3" descr="C:\Users\Bártlovi\Desktop\Nová složka\Slovensko Jana\CIMG54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2947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Prezentace českých vánočních tradic se neobešla bez vánočky.</a:t>
            </a:r>
            <a:endParaRPr lang="cs-CZ" dirty="0"/>
          </a:p>
        </p:txBody>
      </p:sp>
      <p:pic>
        <p:nvPicPr>
          <p:cNvPr id="84994" name="Picture 2" descr="C:\Users\Bártlovi\Desktop\Nová složka\Slovensko Ilonka\P10109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84995" name="Picture 3" descr="C:\Users\Bártlovi\Desktop\Nová složka\Slovensko Ilonka\P10109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5435" y="530225"/>
            <a:ext cx="3292079" cy="4389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Každá výprava se podílela na výzdobě společného stromečku.</a:t>
            </a:r>
            <a:endParaRPr lang="cs-CZ" dirty="0"/>
          </a:p>
        </p:txBody>
      </p:sp>
      <p:pic>
        <p:nvPicPr>
          <p:cNvPr id="86018" name="Picture 2" descr="C:\Users\Bártlovi\Desktop\Nová složka\Slovensko Ilonka\P10109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429" y="530225"/>
            <a:ext cx="3292079" cy="4389438"/>
          </a:xfrm>
          <a:prstGeom prst="rect">
            <a:avLst/>
          </a:prstGeom>
          <a:noFill/>
        </p:spPr>
      </p:pic>
      <p:pic>
        <p:nvPicPr>
          <p:cNvPr id="1026" name="Picture 2" descr="C:\Users\Bártlovi\Desktop\Nová složka\Slovensko Ilonka\P1020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5435" y="530225"/>
            <a:ext cx="3292079" cy="4389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Stromeček v plné kráse.</a:t>
            </a:r>
            <a:endParaRPr lang="cs-CZ" dirty="0"/>
          </a:p>
        </p:txBody>
      </p:sp>
      <p:pic>
        <p:nvPicPr>
          <p:cNvPr id="87043" name="Picture 3" descr="C:\Users\Bártlovi\Desktop\Nová složka\Slovensko Ilonka\P102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5435" y="530225"/>
            <a:ext cx="3292079" cy="4389438"/>
          </a:xfrm>
          <a:prstGeom prst="rect">
            <a:avLst/>
          </a:prstGeom>
          <a:noFill/>
        </p:spPr>
      </p:pic>
      <p:pic>
        <p:nvPicPr>
          <p:cNvPr id="87044" name="Picture 4" descr="C:\Users\Bártlovi\Desktop\Nová složka\Slovensko Ilonka\P1020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 vzájemnému poznávání patří </a:t>
            </a:r>
            <a:br>
              <a:rPr lang="cs-CZ" dirty="0" smtClean="0"/>
            </a:br>
            <a:r>
              <a:rPr lang="cs-CZ" dirty="0" smtClean="0"/>
              <a:t>i návštěva památek.</a:t>
            </a:r>
            <a:endParaRPr lang="cs-CZ" dirty="0"/>
          </a:p>
        </p:txBody>
      </p:sp>
      <p:pic>
        <p:nvPicPr>
          <p:cNvPr id="77827" name="Picture 3" descr="C:\Users\Bártlovi\Desktop\Nová složka\Slovensko Ilonka\P10108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5435" y="530225"/>
            <a:ext cx="3292079" cy="4389438"/>
          </a:xfrm>
          <a:prstGeom prst="rect">
            <a:avLst/>
          </a:prstGeom>
          <a:noFill/>
        </p:spPr>
      </p:pic>
      <p:pic>
        <p:nvPicPr>
          <p:cNvPr id="6146" name="Picture 2" descr="F:\Slovensko Ilonka\P10108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30" y="530225"/>
            <a:ext cx="3292078" cy="43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221088"/>
            <a:ext cx="8183880" cy="1584176"/>
          </a:xfrm>
        </p:spPr>
        <p:txBody>
          <a:bodyPr>
            <a:normAutofit/>
          </a:bodyPr>
          <a:lstStyle/>
          <a:p>
            <a:r>
              <a:rPr lang="cs-CZ" sz="3100" dirty="0"/>
              <a:t>N</a:t>
            </a:r>
            <a:r>
              <a:rPr lang="cs-CZ" sz="3100" dirty="0" smtClean="0"/>
              <a:t>ávštěva kostela v Ľubici. Nachází se zde vzácná madona, kterou vyřezal mistr Pavel z Levoče.</a:t>
            </a:r>
            <a:endParaRPr lang="cs-CZ" sz="3100" dirty="0"/>
          </a:p>
        </p:txBody>
      </p:sp>
      <p:pic>
        <p:nvPicPr>
          <p:cNvPr id="76803" name="Picture 3" descr="C:\Users\Bártlovi\Desktop\Nová složka\Slovensko Ilonka\P10108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  <p:pic>
        <p:nvPicPr>
          <p:cNvPr id="7170" name="Picture 2" descr="F:\Slovensko Ilonka\P10108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30" y="530225"/>
            <a:ext cx="3292078" cy="369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Vyhlídka z věže kostela.</a:t>
            </a:r>
            <a:endParaRPr lang="cs-CZ" dirty="0"/>
          </a:p>
        </p:txBody>
      </p:sp>
      <p:pic>
        <p:nvPicPr>
          <p:cNvPr id="78850" name="Picture 2" descr="C:\Users\Bártlovi\Desktop\Nová složka\Slovensko Ilonka\P10108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78851" name="Picture 3" descr="C:\Users\Bártlovi\Desktop\Nová složka\Slovensko Ilonka\P10108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Procházka </a:t>
            </a:r>
            <a:r>
              <a:rPr lang="cs-CZ" dirty="0" err="1" smtClean="0"/>
              <a:t>Kežmarkom</a:t>
            </a:r>
            <a:endParaRPr lang="cs-CZ" dirty="0"/>
          </a:p>
        </p:txBody>
      </p:sp>
      <p:pic>
        <p:nvPicPr>
          <p:cNvPr id="61442" name="Picture 2" descr="C:\Users\Bártlovi\Desktop\Nová složka\Slovensko Jana\CIMG54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61443" name="Picture 3" descr="C:\Users\Bártlovi\Desktop\Nová složka\Slovensko Jana\CIMG54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2947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Kostelů bylo v </a:t>
            </a:r>
            <a:r>
              <a:rPr lang="cs-CZ" dirty="0" err="1" smtClean="0"/>
              <a:t>Kežmarku</a:t>
            </a:r>
            <a:r>
              <a:rPr lang="cs-CZ" dirty="0" smtClean="0"/>
              <a:t> opravdu „</a:t>
            </a:r>
            <a:r>
              <a:rPr lang="cs-CZ" dirty="0" err="1" smtClean="0"/>
              <a:t>neúrekom</a:t>
            </a:r>
            <a:r>
              <a:rPr lang="cs-CZ" dirty="0" smtClean="0"/>
              <a:t>“ </a:t>
            </a:r>
            <a:r>
              <a:rPr lang="cs-CZ" dirty="0" smtClean="0">
                <a:sym typeface="Wingdings" pitchFamily="2" charset="2"/>
              </a:rPr>
              <a:t>.</a:t>
            </a:r>
            <a:endParaRPr lang="cs-CZ" dirty="0"/>
          </a:p>
        </p:txBody>
      </p:sp>
      <p:pic>
        <p:nvPicPr>
          <p:cNvPr id="60418" name="Picture 2" descr="C:\Users\Bártlovi\Desktop\Nová složka\Slovensko Jana\CIMG53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60419" name="Picture 3" descr="C:\Users\Bártlovi\Desktop\Nová složka\Slovensko Jana\CIMG54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2947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Návštěva Levoči.</a:t>
            </a:r>
            <a:endParaRPr lang="cs-CZ" dirty="0"/>
          </a:p>
        </p:txBody>
      </p:sp>
      <p:pic>
        <p:nvPicPr>
          <p:cNvPr id="69635" name="Picture 3" descr="C:\Users\Bártlovi\Desktop\Nová složka\Slovensko Jana\CIMG55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6150" y="1250950"/>
            <a:ext cx="3930650" cy="2947987"/>
          </a:xfrm>
          <a:prstGeom prst="rect">
            <a:avLst/>
          </a:prstGeom>
          <a:noFill/>
        </p:spPr>
      </p:pic>
      <p:pic>
        <p:nvPicPr>
          <p:cNvPr id="69636" name="Picture 4" descr="C:\Users\Bártlovi\Desktop\Nová složka\Slovensko Ilonka\P10200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143" y="1250950"/>
            <a:ext cx="3930651" cy="2947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Náplň schůzky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Zhodnocení dosavadní spolupráce.</a:t>
            </a:r>
          </a:p>
          <a:p>
            <a:r>
              <a:rPr lang="cs-CZ" dirty="0" smtClean="0"/>
              <a:t>Vytyčení úkolů na další období.</a:t>
            </a:r>
          </a:p>
          <a:p>
            <a:r>
              <a:rPr lang="cs-CZ" dirty="0" smtClean="0"/>
              <a:t>Seznámení se s chodem partnerské školy.</a:t>
            </a:r>
          </a:p>
          <a:p>
            <a:r>
              <a:rPr lang="cs-CZ" dirty="0" smtClean="0"/>
              <a:t>Tématem schůzky byly  vánoční tradice jednotlivých zemí.</a:t>
            </a:r>
            <a:endParaRPr lang="cs-CZ" dirty="0"/>
          </a:p>
        </p:txBody>
      </p:sp>
      <p:pic>
        <p:nvPicPr>
          <p:cNvPr id="4098" name="Picture 2" descr="F:\Slovensko Ilonka\P102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24944"/>
            <a:ext cx="2663944" cy="355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8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Bazilika nad Levočou – poutní místo.</a:t>
            </a:r>
            <a:endParaRPr lang="cs-CZ" dirty="0"/>
          </a:p>
        </p:txBody>
      </p:sp>
      <p:pic>
        <p:nvPicPr>
          <p:cNvPr id="70658" name="Picture 2" descr="C:\Users\Bártlovi\Desktop\Nová složka\Slovensko Jana\CIMG55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429" y="530225"/>
            <a:ext cx="3292079" cy="4389438"/>
          </a:xfrm>
          <a:prstGeom prst="rect">
            <a:avLst/>
          </a:prstGeom>
          <a:noFill/>
        </p:spPr>
      </p:pic>
      <p:pic>
        <p:nvPicPr>
          <p:cNvPr id="70659" name="Picture 3" descr="C:\Users\Bártlovi\Desktop\Nová složka\Slovensko Jana\CIMG55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2947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Soubor </a:t>
            </a:r>
            <a:r>
              <a:rPr lang="cs-CZ" dirty="0" err="1" smtClean="0"/>
              <a:t>Magurak</a:t>
            </a:r>
            <a:r>
              <a:rPr lang="cs-CZ" dirty="0" smtClean="0"/>
              <a:t> nám zahrál při slavnostní večeři.</a:t>
            </a:r>
            <a:endParaRPr lang="cs-CZ" dirty="0"/>
          </a:p>
        </p:txBody>
      </p:sp>
      <p:pic>
        <p:nvPicPr>
          <p:cNvPr id="67586" name="Picture 2" descr="C:\Users\Bártlovi\Desktop\Nová složka\Slovensko Jana\CIMG55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67587" name="Picture 3" descr="C:\Users\Bártlovi\Desktop\Nová složka\Slovensko Ilonka\P10200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Slovensko Jana\CIMG55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52736"/>
            <a:ext cx="5626968" cy="42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Zhodnocení.</a:t>
            </a:r>
            <a:endParaRPr lang="cs-CZ" dirty="0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Projektová schůzka splnila očekávání do ní vkládaná.</a:t>
            </a:r>
          </a:p>
          <a:p>
            <a:r>
              <a:rPr lang="cs-CZ" dirty="0" smtClean="0"/>
              <a:t>Dominovala jí přátelská atmosféra.</a:t>
            </a:r>
          </a:p>
          <a:p>
            <a:r>
              <a:rPr lang="cs-CZ" dirty="0" smtClean="0"/>
              <a:t>Žákům i učitelům přinesla řadu zážitků a nových </a:t>
            </a:r>
            <a:r>
              <a:rPr lang="cs-CZ" dirty="0" err="1" smtClean="0"/>
              <a:t>zkušeností,jež</a:t>
            </a:r>
            <a:r>
              <a:rPr lang="cs-CZ" dirty="0" smtClean="0"/>
              <a:t> využijí v dalším období.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6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Setkání se za naši školu zúčastnili: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Paní učitelky: Veronika Horká, Jana </a:t>
            </a:r>
            <a:r>
              <a:rPr lang="cs-CZ" dirty="0" err="1" smtClean="0"/>
              <a:t>Faltová,Ivana</a:t>
            </a:r>
            <a:r>
              <a:rPr lang="cs-CZ" dirty="0" smtClean="0"/>
              <a:t> Bártlová, Ilona </a:t>
            </a:r>
            <a:r>
              <a:rPr lang="cs-CZ" dirty="0" err="1" smtClean="0"/>
              <a:t>Kostřicová</a:t>
            </a:r>
            <a:endParaRPr lang="cs-CZ" dirty="0" smtClean="0"/>
          </a:p>
          <a:p>
            <a:r>
              <a:rPr lang="cs-CZ" dirty="0" smtClean="0"/>
              <a:t>Žáci 4.A: Hana Maršíková, Adam Chaloupek, Patrik Pazderka a Magdaléna Pokorná</a:t>
            </a:r>
            <a:endParaRPr lang="cs-CZ" dirty="0"/>
          </a:p>
        </p:txBody>
      </p:sp>
      <p:pic>
        <p:nvPicPr>
          <p:cNvPr id="2050" name="Picture 2" descr="F:\foto výběr\CIMG549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6672"/>
            <a:ext cx="5056435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1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Cestujeme vlakem téměř 9 hodin, přibližně 500 km.</a:t>
            </a: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58370" name="Picture 2" descr="C:\Users\Bártlovi\Desktop\Nová složka\Slovensko Jana\CIMG53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58371" name="Picture 3" descr="C:\Users\Bártlovi\Desktop\Nová složka\Slovensko Jana\CIMG53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2947987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5004048" y="65612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Oslava prvního náročného </a:t>
            </a:r>
          </a:p>
          <a:p>
            <a:r>
              <a:rPr lang="cs-CZ" dirty="0"/>
              <a:t>p</a:t>
            </a:r>
            <a:r>
              <a:rPr lang="cs-CZ" dirty="0" smtClean="0"/>
              <a:t>řestupu z vlaku do vlaku.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899592" y="69269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 nádraží v Havlíčkově Brodě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Základná škola v Ľubici – náš cíl</a:t>
            </a:r>
            <a:endParaRPr lang="cs-CZ" dirty="0"/>
          </a:p>
        </p:txBody>
      </p:sp>
      <p:pic>
        <p:nvPicPr>
          <p:cNvPr id="2050" name="Picture 2" descr="Základná škol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412776"/>
            <a:ext cx="5147393" cy="3426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Přivítání ve škole se neslo v duchu lidových tradic.</a:t>
            </a: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62466" name="Picture 2" descr="C:\Users\Bártlovi\Desktop\Nová složka\Slovensko Jana\CIMG54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62467" name="Picture 3" descr="C:\Users\Bártlovi\Desktop\Nová složka\Slovensko Jana\CIMG54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250950"/>
            <a:ext cx="3930650" cy="2947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ovenská lidová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965057" y="692696"/>
            <a:ext cx="5112568" cy="4183011"/>
          </a:xfrm>
          <a:prstGeom prst="rect">
            <a:avLst/>
          </a:prstGeom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Slovenský školní soubor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309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Škola zajišťuje plavecký výcvik  nejen pro své žáky, ale i  pro žáky z  okolí.</a:t>
            </a: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9" name="Picture 1" descr="C:\Users\Bártlovi\Desktop\Nová složka\Slovensko Jana\20131121_1217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548680"/>
            <a:ext cx="5007703" cy="3755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225</TotalTime>
  <Words>330</Words>
  <Application>Microsoft Office PowerPoint</Application>
  <PresentationFormat>Prezentácia na obrazovke (4:3)</PresentationFormat>
  <Paragraphs>50</Paragraphs>
  <Slides>32</Slides>
  <Notes>0</Notes>
  <HiddenSlides>0</HiddenSlides>
  <MMClips>3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32</vt:i4>
      </vt:variant>
    </vt:vector>
  </HeadingPairs>
  <TitlesOfParts>
    <vt:vector size="33" baseType="lpstr">
      <vt:lpstr>Aspekt</vt:lpstr>
      <vt:lpstr>Slovensko Kežmarok - Ľubica</vt:lpstr>
      <vt:lpstr>Setkání partnerských škol</vt:lpstr>
      <vt:lpstr>Náplň schůzky</vt:lpstr>
      <vt:lpstr>Setkání se za naši školu zúčastnili:</vt:lpstr>
      <vt:lpstr>Cestujeme vlakem téměř 9 hodin, přibližně 500 km.</vt:lpstr>
      <vt:lpstr>Základná škola v Ľubici – náš cíl</vt:lpstr>
      <vt:lpstr>Přivítání ve škole se neslo v duchu lidových tradic.</vt:lpstr>
      <vt:lpstr>Slovenský školní soubor</vt:lpstr>
      <vt:lpstr>Škola zajišťuje plavecký výcvik  nejen pro své žáky, ale i  pro žáky z  okolí.</vt:lpstr>
      <vt:lpstr>Během setkání si děti zahrály turnaj ve vybíjené.</vt:lpstr>
      <vt:lpstr>Byly nadšené i bowlingem.</vt:lpstr>
      <vt:lpstr>Do školní jídelny chodí asi polovina žáků. Ostatní se stravují doma.</vt:lpstr>
      <vt:lpstr>Krásná výzdoba</vt:lpstr>
      <vt:lpstr>Žáci na Slovensku uspořádali výstavu svých prací.</vt:lpstr>
      <vt:lpstr>Pro všechny byly připraveny tvořivé dílny. </vt:lpstr>
      <vt:lpstr>Povedli se i andílci ve tvaru srdce.</vt:lpstr>
      <vt:lpstr>Firma Panasonic s dětmi vyráběla papírová auta na solární pohon.</vt:lpstr>
      <vt:lpstr>Ve druhé tvořivé dílně vyráběly děti vánoční vazby.</vt:lpstr>
      <vt:lpstr>Pečení perníků.</vt:lpstr>
      <vt:lpstr>Slovenské vánoční tradice.</vt:lpstr>
      <vt:lpstr>Prezentace českých vánočních tradic se neobešla bez vánočky.</vt:lpstr>
      <vt:lpstr>Každá výprava se podílela na výzdobě společného stromečku.</vt:lpstr>
      <vt:lpstr>Stromeček v plné kráse.</vt:lpstr>
      <vt:lpstr>K vzájemnému poznávání patří  i návštěva památek.</vt:lpstr>
      <vt:lpstr>Návštěva kostela v Ľubici. Nachází se zde vzácná madona, kterou vyřezal mistr Pavel z Levoče.</vt:lpstr>
      <vt:lpstr>Vyhlídka z věže kostela.</vt:lpstr>
      <vt:lpstr>Procházka Kežmarkom</vt:lpstr>
      <vt:lpstr>Kostelů bylo v Kežmarku opravdu „neúrekom“ .</vt:lpstr>
      <vt:lpstr>Návštěva Levoči.</vt:lpstr>
      <vt:lpstr>Bazilika nad Levočou – poutní místo.</vt:lpstr>
      <vt:lpstr>Soubor Magurak nám zahrál při slavnostní večeři.</vt:lpstr>
      <vt:lpstr>Zhodnocení.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Slovensko Kežmarok - Ľubica</dc:title>
  <dc:creator>Bártlovi</dc:creator>
  <cp:lastModifiedBy>spravca</cp:lastModifiedBy>
  <cp:revision>22</cp:revision>
  <dcterms:created xsi:type="dcterms:W3CDTF">2013-11-27T16:18:00Z</dcterms:created>
  <dcterms:modified xsi:type="dcterms:W3CDTF">2013-12-02T07:42:41Z</dcterms:modified>
</cp:coreProperties>
</file>